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7" r:id="rId7"/>
    <p:sldId id="260" r:id="rId8"/>
    <p:sldId id="268" r:id="rId9"/>
    <p:sldId id="261" r:id="rId10"/>
    <p:sldId id="269" r:id="rId1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59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930449-EC30-A18C-8B83-D43A0F6DE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132D4-AF82-4AA2-ABD2-87C67B0BBEF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197FF-0876-0BC8-4C78-F74E27ED0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54FE74-FF20-137E-5B09-FC48D967C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BF613-6C01-4129-8A36-4BED4A28FFC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47879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120645-EBD4-EDBD-809B-255FFC563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2537A-F65A-42CE-9825-50D7597FF87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FA1E1-B699-16FB-8EBB-AB742AFD4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0238DB-6FFE-4329-F2D2-1327AC920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A0D67-5543-4A25-9B26-D98F566FCC3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91835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54FD0-48FE-4354-AC9D-39019DD4C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3FD97-2436-4671-AC29-A2962CE9DB8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09BDB8-8D6F-D738-3C00-7331BFF01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25E7C2-57E3-D31C-DFA8-C8BDA96F3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89ED8-58E6-4D5D-A17E-28F95CFE4B5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91997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1B9EC1-A3CC-440F-853F-DBCEA4710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5C529-86E1-4676-9C6A-5D7C56538EB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26D899-ED9E-0EC0-A34E-A1A406354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A5BBC6-B8F1-25CE-F4E6-34B657D6B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2B677-01A0-4849-BC14-D05E7E52844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01278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377B9F-2714-829E-A9AB-D6B60DE90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63AE5-A5A4-4A43-A12E-29AE1375E99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B050F-43B2-265A-141D-2492F496C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2189CB-BCD1-2EDA-F6D4-FAFD15E1D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39A94-2BC2-4554-8041-9A807819C5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17360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637BB2F-0A0C-C001-1DAA-C62E0D2A5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A8382-444F-41BB-AF9B-92088A339B3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21D3733-488F-7323-F78F-BBEB63B0A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E586B67-E604-EE83-08FD-094E984DF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CC634-FFBC-4DE2-B719-6391622B13F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62084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6966557-4E97-39D0-1197-367AFD99A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5007D-B092-44A1-A558-2F7A3CC3546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20AB961-A520-7018-9959-306291766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284AE16-789F-A3F5-8FFE-83A28B096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5CF34-7892-4C3F-B434-7E795F6C4EF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52029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3113D1B-2D08-25A0-8DFE-4F86D7EFE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01E02-DD1C-41C8-926A-13F5C4F3CF6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6C05486-9984-5C15-A66B-3DBA3F93A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1F92B72-34DC-09EF-F930-F11D72C93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87AAD-61C9-4E91-94D2-E6F20991821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1358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C52835E-B9B2-E92F-31C1-62F75139A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5093F-5F17-42E6-B5EB-A4F3F0EA9B4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8F0E037-EC0B-C3BE-32B3-188009705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FC8F95-DADB-617C-3F51-DD089F238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04525-D2D3-4152-920B-E3499528F68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39008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B402671-2BA1-022F-32C1-4173E5F1D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E4F78-E362-495D-AA03-2ADC7F117FE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530F132-5B7D-545F-053C-F743AEF2E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80260C1-45D3-F5AA-D6E6-0EE37C2FB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A32F-97B9-4201-A995-8416DC9CCBA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82609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FD9C207-C0E3-6E48-6186-8D14DB4AD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F32DA-6CD5-438F-A9DC-DD79C039B47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C3EBA25-8D12-A4AA-50C1-0F23B318D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18CD323-7811-6A4F-2DF6-A6D2CA401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6401C-676A-4C92-BE20-84FD0E05EA2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65354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6ACA3C0-BD52-8BE2-5D45-402A92BC0AA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4E9B695-CCC5-46AE-35BD-6CBAF4610F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94577A-61F9-A5D2-8704-B09D33B321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C11C0D-9C72-4421-BFC1-1549F357278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D21CEA-F237-0969-2D73-593B2982D3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DB73E-B7E4-754A-39F1-19175C2821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A9F1DA9-BC59-42A5-A397-7E075F40924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D91873ED-4C5B-28B1-31EA-82D263A841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2312" y="1917030"/>
            <a:ext cx="8207375" cy="3023939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O come, O come, Immanuel,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ransom captive Israel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That mourns in lonely exile here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Until the Son of God appear.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8520DEC6-C3F8-FE80-2A66-1560D25937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1519" y="2566987"/>
            <a:ext cx="8208962" cy="1728217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4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Rejoice, Rejoice!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Immanuel shall come to thee, O Israel.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9E80634-EBC1-B8A7-E95C-FD1AC7DA2D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805488"/>
            <a:ext cx="4949825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CCLI Song # 2678690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John Mason Neale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Public Domain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For use solely with the SongSelect® Terms of Use.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A5CD8861-AC48-2283-65B0-596750BB55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1519" y="2528887"/>
            <a:ext cx="8208962" cy="1800225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4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Rejoice, Rejoice!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Immanuel shall come to thee, O Israel.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4C81A85F-9F82-27F9-B773-70A1C13E48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28031" y="1916782"/>
            <a:ext cx="8135937" cy="3024435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1800" dirty="0">
                <a:solidFill>
                  <a:schemeClr val="bg1"/>
                </a:solidFill>
              </a:rPr>
              <a:t>Verse 2.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O come, O come, Thou Lord of might,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Who to Thy tribes, on Sinai's height,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In ancient times didst give the law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In cloud and majesty and awe: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0C5F17CF-C230-6BAD-D7FC-60D006F8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1519" y="2528887"/>
            <a:ext cx="8208962" cy="1800225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4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Rejoice, Rejoice!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Immanuel shall come to thee, O Israel.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AEBA539F-BDA7-6CFD-9D0D-B1ACB16B07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7419" y="1700696"/>
            <a:ext cx="7777162" cy="3456607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1400" dirty="0">
                <a:solidFill>
                  <a:schemeClr val="bg1"/>
                </a:solidFill>
              </a:rPr>
              <a:t>Verse 3.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O come, Thou rod of Jesse, free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Thine own from Satan's tyranny;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From depths of Hell Thy people save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give them victory o'er the grave: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CBFBD993-AEB7-0E94-587E-00CE0F9B9B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1519" y="2528887"/>
            <a:ext cx="8208962" cy="1800225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4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Rejoice, Rejoice!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Immanuel shall come to thee, O Israel.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2">
            <a:extLst>
              <a:ext uri="{FF2B5EF4-FFF2-40B4-BE49-F238E27FC236}">
                <a16:creationId xmlns:a16="http://schemas.microsoft.com/office/drawing/2014/main" id="{CF277E6A-7CDD-9D6F-717E-8866AD0069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47528" y="1628688"/>
            <a:ext cx="8496944" cy="3600623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</a:rPr>
              <a:t>Verse 4.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O come, Thou Dayspring, come and cheer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Our spirits by Thine advent here;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Disperse the gloomy clouds of night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death's dark shadows put to flight: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9BF6D9CF-4197-6221-B2D7-095E1F1E46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1519" y="2564891"/>
            <a:ext cx="8208962" cy="1728217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4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Rejoice, Rejoice!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Immanuel shall come to thee, O Israel.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ubtitle 2">
            <a:extLst>
              <a:ext uri="{FF2B5EF4-FFF2-40B4-BE49-F238E27FC236}">
                <a16:creationId xmlns:a16="http://schemas.microsoft.com/office/drawing/2014/main" id="{1D98D73C-3690-73D6-23E2-4859A70879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8212" y="1664754"/>
            <a:ext cx="7775575" cy="3528491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</a:rPr>
              <a:t>Verse 5.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O come, Thou key of David, come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open wide our heavenly Home;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Make safe the way that leads on high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close the path to misery.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266</Words>
  <Application>Microsoft Office PowerPoint</Application>
  <PresentationFormat>Widescreen</PresentationFormat>
  <Paragraphs>45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117 O Come, O Come, Immanuel</dc:title>
  <dc:creator>ITS</dc:creator>
  <cp:lastModifiedBy>Narelle Wheaton</cp:lastModifiedBy>
  <cp:revision>7</cp:revision>
  <dcterms:created xsi:type="dcterms:W3CDTF">2017-06-12T07:11:08Z</dcterms:created>
  <dcterms:modified xsi:type="dcterms:W3CDTF">2023-06-06T07:50:49Z</dcterms:modified>
</cp:coreProperties>
</file>